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6" r:id="rId9"/>
    <p:sldId id="262" r:id="rId10"/>
    <p:sldId id="263" r:id="rId11"/>
    <p:sldId id="27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3855C-188F-4157-BDE9-522A92A58A6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918D1-2CB8-4904-A51C-FAA988B0C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Entered by</a:t>
            </a:r>
            <a:r>
              <a:rPr lang="en-US" baseline="0" dirty="0" smtClean="0"/>
              <a:t> the Business Operations Coordinator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918D1-2CB8-4904-A51C-FAA988B0C9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0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72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0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11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1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12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9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6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9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2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5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9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369" y="2404534"/>
            <a:ext cx="8462634" cy="1646302"/>
          </a:xfrm>
        </p:spPr>
        <p:txBody>
          <a:bodyPr/>
          <a:lstStyle/>
          <a:p>
            <a:r>
              <a:rPr lang="en-US" dirty="0" smtClean="0"/>
              <a:t>Performing Arts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Quarter 4 Strategic Planning</a:t>
            </a:r>
          </a:p>
          <a:p>
            <a:r>
              <a:rPr lang="en-US" dirty="0" smtClean="0"/>
              <a:t>October – December 2019</a:t>
            </a:r>
            <a:endParaRPr lang="en-US" dirty="0"/>
          </a:p>
        </p:txBody>
      </p:sp>
      <p:pic>
        <p:nvPicPr>
          <p:cNvPr id="5" name="Picture 4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345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Plan </a:t>
            </a:r>
            <a:br>
              <a:rPr lang="en-US" dirty="0" smtClean="0"/>
            </a:br>
            <a:r>
              <a:rPr lang="en-US" sz="2700" i="1" dirty="0" smtClean="0"/>
              <a:t>Review completed evaluations &amp; forecasted ones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10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6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&amp; Communication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4101"/>
            <a:ext cx="8596668" cy="44572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8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Highlights During Quarter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4101"/>
            <a:ext cx="8596668" cy="445726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8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4 Goals and Outcomes</a:t>
            </a:r>
            <a:br>
              <a:rPr lang="en-US" dirty="0" smtClean="0"/>
            </a:br>
            <a:r>
              <a:rPr lang="en-US" dirty="0" smtClean="0"/>
              <a:t>Township/Department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14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4 Goals and Outcomes</a:t>
            </a:r>
            <a:br>
              <a:rPr lang="en-US" dirty="0" smtClean="0"/>
            </a:br>
            <a:r>
              <a:rPr lang="en-US" dirty="0" smtClean="0"/>
              <a:t>Division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8" y="2160588"/>
            <a:ext cx="4184034" cy="388077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55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Numbers to Highlight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6981"/>
            <a:ext cx="8596668" cy="44443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57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407" y="609600"/>
            <a:ext cx="9216428" cy="1320800"/>
          </a:xfrm>
        </p:spPr>
        <p:txBody>
          <a:bodyPr/>
          <a:lstStyle/>
          <a:p>
            <a:r>
              <a:rPr lang="en-US" dirty="0" smtClean="0"/>
              <a:t>Top Highlights or Significant Events for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1271"/>
            <a:ext cx="8596668" cy="481009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63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728663"/>
              </p:ext>
            </p:extLst>
          </p:nvPr>
        </p:nvGraphicFramePr>
        <p:xfrm>
          <a:off x="677863" y="1287463"/>
          <a:ext cx="859631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YTD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 YTD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 Subsidy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LS 2012 Launched 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059686"/>
              </p:ext>
            </p:extLst>
          </p:nvPr>
        </p:nvGraphicFramePr>
        <p:xfrm>
          <a:off x="677334" y="2948702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Budget</a:t>
                      </a:r>
                      <a:r>
                        <a:rPr lang="en-US" baseline="0" dirty="0" smtClean="0"/>
                        <a:t>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YTD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 YTD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Part-time 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Supplies </a:t>
                      </a:r>
                      <a:r>
                        <a:rPr lang="en-US" sz="1100" dirty="0" smtClean="0"/>
                        <a:t>(.722-.743)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Contracted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2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745" y="1452645"/>
            <a:ext cx="4185623" cy="576262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745" y="2028907"/>
            <a:ext cx="4185623" cy="40124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88383" y="1452645"/>
            <a:ext cx="4185618" cy="576262"/>
          </a:xfrm>
        </p:spPr>
        <p:txBody>
          <a:bodyPr/>
          <a:lstStyle/>
          <a:p>
            <a:r>
              <a:rPr lang="en-US" dirty="0" smtClean="0"/>
              <a:t>Items that we will be watching or addressing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88384" y="2028907"/>
            <a:ext cx="4185617" cy="40124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45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en-US" dirty="0" smtClean="0"/>
              <a:t>Looking Ahead: 2020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5745" y="1272343"/>
            <a:ext cx="4185623" cy="576262"/>
          </a:xfrm>
        </p:spPr>
        <p:txBody>
          <a:bodyPr/>
          <a:lstStyle/>
          <a:p>
            <a:r>
              <a:rPr lang="en-US" dirty="0" smtClean="0"/>
              <a:t>Township/Department Goals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5745" y="1976389"/>
            <a:ext cx="4185623" cy="40649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88383" y="1272343"/>
            <a:ext cx="4185618" cy="576262"/>
          </a:xfrm>
        </p:spPr>
        <p:txBody>
          <a:bodyPr/>
          <a:lstStyle/>
          <a:p>
            <a:r>
              <a:rPr lang="en-US" dirty="0" smtClean="0"/>
              <a:t>Division Specific Goals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088384" y="1976389"/>
            <a:ext cx="4185617" cy="40649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CLS 2012 Launched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2878"/>
            <a:ext cx="174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9368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421</TotalTime>
  <Words>101</Words>
  <Application>Microsoft Office PowerPoint</Application>
  <PresentationFormat>Widescreen</PresentationFormat>
  <Paragraphs>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Performing Arts Center</vt:lpstr>
      <vt:lpstr>Key Highlights During Quarter 4</vt:lpstr>
      <vt:lpstr>Quarter 4 Goals and Outcomes Township/Department Initiatives</vt:lpstr>
      <vt:lpstr>Quarter 4 Goals and Outcomes Division Initiatives</vt:lpstr>
      <vt:lpstr>Key Numbers to Highlight</vt:lpstr>
      <vt:lpstr>Top Highlights or Significant Events for 2019</vt:lpstr>
      <vt:lpstr>Budget</vt:lpstr>
      <vt:lpstr>Budget</vt:lpstr>
      <vt:lpstr>Looking Ahead: 2020 Goals</vt:lpstr>
      <vt:lpstr>Evaluation Plan  Review completed evaluations &amp; forecasted ones</vt:lpstr>
      <vt:lpstr>Discussion</vt:lpstr>
      <vt:lpstr>Marketing &amp; Communication Needs</vt:lpstr>
    </vt:vector>
  </TitlesOfParts>
  <Company>Canton Township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Community Center</dc:title>
  <dc:creator>Jeanette Aiello</dc:creator>
  <cp:lastModifiedBy>Jeanette Aiello</cp:lastModifiedBy>
  <cp:revision>31</cp:revision>
  <dcterms:created xsi:type="dcterms:W3CDTF">2017-12-28T14:24:33Z</dcterms:created>
  <dcterms:modified xsi:type="dcterms:W3CDTF">2019-03-04T19:06:53Z</dcterms:modified>
</cp:coreProperties>
</file>